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38" r:id="rId2"/>
    <p:sldId id="257" r:id="rId3"/>
    <p:sldId id="258" r:id="rId4"/>
    <p:sldId id="259" r:id="rId5"/>
    <p:sldId id="339" r:id="rId6"/>
    <p:sldId id="260" r:id="rId7"/>
    <p:sldId id="340" r:id="rId8"/>
    <p:sldId id="261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989"/>
    <a:srgbClr val="000000"/>
    <a:srgbClr val="F27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a kalaai" userId="28f091b5a52c4d4a" providerId="LiveId" clId="{603F67BA-EEA7-42E6-9A15-E4A8A703ECAB}"/>
    <pc:docChg chg="custSel addSld modSld">
      <pc:chgData name="jasmina kalaai" userId="28f091b5a52c4d4a" providerId="LiveId" clId="{603F67BA-EEA7-42E6-9A15-E4A8A703ECAB}" dt="2022-12-13T12:50:02.908" v="142" actId="1076"/>
      <pc:docMkLst>
        <pc:docMk/>
      </pc:docMkLst>
      <pc:sldChg chg="modSp mod">
        <pc:chgData name="jasmina kalaai" userId="28f091b5a52c4d4a" providerId="LiveId" clId="{603F67BA-EEA7-42E6-9A15-E4A8A703ECAB}" dt="2022-12-13T12:10:28.753" v="52" actId="1076"/>
        <pc:sldMkLst>
          <pc:docMk/>
          <pc:sldMk cId="762568305" sldId="259"/>
        </pc:sldMkLst>
        <pc:spChg chg="mod">
          <ac:chgData name="jasmina kalaai" userId="28f091b5a52c4d4a" providerId="LiveId" clId="{603F67BA-EEA7-42E6-9A15-E4A8A703ECAB}" dt="2022-12-13T12:10:21.366" v="51" actId="1076"/>
          <ac:spMkLst>
            <pc:docMk/>
            <pc:sldMk cId="762568305" sldId="259"/>
            <ac:spMk id="19" creationId="{47E305B0-5ED9-40B9-98E4-D00D274AA535}"/>
          </ac:spMkLst>
        </pc:spChg>
        <pc:spChg chg="mod">
          <ac:chgData name="jasmina kalaai" userId="28f091b5a52c4d4a" providerId="LiveId" clId="{603F67BA-EEA7-42E6-9A15-E4A8A703ECAB}" dt="2022-12-13T12:10:28.753" v="52" actId="1076"/>
          <ac:spMkLst>
            <pc:docMk/>
            <pc:sldMk cId="762568305" sldId="259"/>
            <ac:spMk id="21" creationId="{B2051095-6F42-403B-B129-F2D49A1BF87A}"/>
          </ac:spMkLst>
        </pc:spChg>
      </pc:sldChg>
      <pc:sldChg chg="addSp delSp modSp mod">
        <pc:chgData name="jasmina kalaai" userId="28f091b5a52c4d4a" providerId="LiveId" clId="{603F67BA-EEA7-42E6-9A15-E4A8A703ECAB}" dt="2022-12-13T12:50:02.908" v="142" actId="1076"/>
        <pc:sldMkLst>
          <pc:docMk/>
          <pc:sldMk cId="558920785" sldId="260"/>
        </pc:sldMkLst>
        <pc:spChg chg="mod">
          <ac:chgData name="jasmina kalaai" userId="28f091b5a52c4d4a" providerId="LiveId" clId="{603F67BA-EEA7-42E6-9A15-E4A8A703ECAB}" dt="2022-12-13T12:46:31.970" v="123" actId="20577"/>
          <ac:spMkLst>
            <pc:docMk/>
            <pc:sldMk cId="558920785" sldId="260"/>
            <ac:spMk id="4" creationId="{03134230-B221-43DA-B14F-066B695E1401}"/>
          </ac:spMkLst>
        </pc:spChg>
        <pc:spChg chg="del mod">
          <ac:chgData name="jasmina kalaai" userId="28f091b5a52c4d4a" providerId="LiveId" clId="{603F67BA-EEA7-42E6-9A15-E4A8A703ECAB}" dt="2022-12-13T12:49:57.957" v="139"/>
          <ac:spMkLst>
            <pc:docMk/>
            <pc:sldMk cId="558920785" sldId="260"/>
            <ac:spMk id="5" creationId="{98D0E29C-7AF0-4E20-ABD1-4685992AC3CE}"/>
          </ac:spMkLst>
        </pc:spChg>
        <pc:picChg chg="add mod">
          <ac:chgData name="jasmina kalaai" userId="28f091b5a52c4d4a" providerId="LiveId" clId="{603F67BA-EEA7-42E6-9A15-E4A8A703ECAB}" dt="2022-12-13T12:50:02.908" v="142" actId="1076"/>
          <ac:picMkLst>
            <pc:docMk/>
            <pc:sldMk cId="558920785" sldId="260"/>
            <ac:picMk id="6" creationId="{C37F67E6-518B-4C66-A054-05AA1DF3A905}"/>
          </ac:picMkLst>
        </pc:picChg>
      </pc:sldChg>
      <pc:sldChg chg="addSp modSp mod">
        <pc:chgData name="jasmina kalaai" userId="28f091b5a52c4d4a" providerId="LiveId" clId="{603F67BA-EEA7-42E6-9A15-E4A8A703ECAB}" dt="2022-12-13T12:12:36.493" v="115" actId="1076"/>
        <pc:sldMkLst>
          <pc:docMk/>
          <pc:sldMk cId="2387679780" sldId="339"/>
        </pc:sldMkLst>
        <pc:spChg chg="add mod">
          <ac:chgData name="jasmina kalaai" userId="28f091b5a52c4d4a" providerId="LiveId" clId="{603F67BA-EEA7-42E6-9A15-E4A8A703ECAB}" dt="2022-12-13T12:12:08.834" v="111" actId="1076"/>
          <ac:spMkLst>
            <pc:docMk/>
            <pc:sldMk cId="2387679780" sldId="339"/>
            <ac:spMk id="16" creationId="{867F7AEE-8793-4474-A4CF-2DA7366716A9}"/>
          </ac:spMkLst>
        </pc:spChg>
        <pc:spChg chg="add mod">
          <ac:chgData name="jasmina kalaai" userId="28f091b5a52c4d4a" providerId="LiveId" clId="{603F67BA-EEA7-42E6-9A15-E4A8A703ECAB}" dt="2022-12-13T12:11:20.944" v="71" actId="20577"/>
          <ac:spMkLst>
            <pc:docMk/>
            <pc:sldMk cId="2387679780" sldId="339"/>
            <ac:spMk id="18" creationId="{B1A6B23A-8F82-4009-9F11-EE6EBABC791A}"/>
          </ac:spMkLst>
        </pc:spChg>
        <pc:spChg chg="add mod">
          <ac:chgData name="jasmina kalaai" userId="28f091b5a52c4d4a" providerId="LiveId" clId="{603F67BA-EEA7-42E6-9A15-E4A8A703ECAB}" dt="2022-12-13T12:11:44.128" v="98" actId="20577"/>
          <ac:spMkLst>
            <pc:docMk/>
            <pc:sldMk cId="2387679780" sldId="339"/>
            <ac:spMk id="20" creationId="{AE06E15C-91E8-4AA9-BF13-8691F392D8AE}"/>
          </ac:spMkLst>
        </pc:spChg>
        <pc:spChg chg="add mod">
          <ac:chgData name="jasmina kalaai" userId="28f091b5a52c4d4a" providerId="LiveId" clId="{603F67BA-EEA7-42E6-9A15-E4A8A703ECAB}" dt="2022-12-13T12:12:36.493" v="115" actId="1076"/>
          <ac:spMkLst>
            <pc:docMk/>
            <pc:sldMk cId="2387679780" sldId="339"/>
            <ac:spMk id="22" creationId="{E189E95F-07A1-4746-90C9-82F24A6656A3}"/>
          </ac:spMkLst>
        </pc:spChg>
      </pc:sldChg>
      <pc:sldChg chg="modSp add mod">
        <pc:chgData name="jasmina kalaai" userId="28f091b5a52c4d4a" providerId="LiveId" clId="{603F67BA-EEA7-42E6-9A15-E4A8A703ECAB}" dt="2022-12-13T12:47:41.557" v="138" actId="20577"/>
        <pc:sldMkLst>
          <pc:docMk/>
          <pc:sldMk cId="2234458895" sldId="340"/>
        </pc:sldMkLst>
        <pc:spChg chg="mod">
          <ac:chgData name="jasmina kalaai" userId="28f091b5a52c4d4a" providerId="LiveId" clId="{603F67BA-EEA7-42E6-9A15-E4A8A703ECAB}" dt="2022-12-13T12:47:41.557" v="138" actId="20577"/>
          <ac:spMkLst>
            <pc:docMk/>
            <pc:sldMk cId="2234458895" sldId="340"/>
            <ac:spMk id="4" creationId="{03134230-B221-43DA-B14F-066B695E14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6A8C5-B6F9-4935-8C96-667DC5A01981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39D34-A38B-4356-8598-2DE9DE79661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245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nl-NL" smtClean="0"/>
              <a:t>1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BC4F97-C6FC-4D61-8391-768C536E4C6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F8CFB38-B24F-495E-A1A1-5212395B45E3}" type="datetime1">
              <a:rPr lang="nl-NL" smtClean="0"/>
              <a:t>13-12-2022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46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36C8B-33A5-45A0-8115-7E6BB3F39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43504CA-70AA-482B-9CC9-890535918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BD711B-7E89-4F3E-BFB2-7AD051DA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4344DC-5F36-4BEA-8E53-34552695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F8CD98-5FD4-44CD-B782-8721CB7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2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5B027-3836-40F0-81DB-C81FE1FF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5E7BF6E-25C0-4C9A-8FE6-2E003838D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CF9F20-0EE6-4CE1-B02D-BF9220FD7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5AB9CA-3684-4759-BDEE-155565F5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B06FF2-D736-41FC-A8C9-DB214A26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468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2899965-E3DD-4C5E-8D59-FD67E7FF5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C729442-453C-4DEA-832B-EB228534B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E13E7B-AA9A-40AF-B8C4-C004AD7C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41C2A7-9972-4D51-9A30-6C40F312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137B70-D39F-4912-8EFD-D0A4DE3A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518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Vrije vorm: Vorm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75" name="Vrije v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grpSp>
        <p:nvGrpSpPr>
          <p:cNvPr id="76" name="Groe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hthoek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hthoek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 useBgFill="1">
        <p:nvSpPr>
          <p:cNvPr id="79" name="Rechthoek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80" name="Titel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nl-NL" dirty="0"/>
              <a:t>KLIK OM TITEL TOE TE VOEGEN</a:t>
            </a:r>
          </a:p>
        </p:txBody>
      </p:sp>
      <p:sp>
        <p:nvSpPr>
          <p:cNvPr id="81" name="Subtitel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nl-NL"/>
              <a:t>KLIK OM SUBTITEL TOE TE VOEGEN</a:t>
            </a:r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3" name="Vrije vorm: Vorm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84" name="Vrije v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grpSp>
        <p:nvGrpSpPr>
          <p:cNvPr id="86" name="Afbeelding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  <p:sp>
          <p:nvSpPr>
            <p:cNvPr id="91" name="Vrije v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nl-NL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nl-NL" dirty="0"/>
          </a:p>
        </p:txBody>
      </p:sp>
      <p:sp>
        <p:nvSpPr>
          <p:cNvPr id="96" name="Tijdelijke aanduiding voor afbeelding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nl-NL"/>
              <a:t>Klik 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01596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B49E2-42C3-4F4C-8C2D-525FCF2C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D44CE1-5E28-40E6-9EF0-6A459F57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0989BE-C00A-44C3-B70C-18F080A4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6DCD21-2E5C-4527-A43B-BBFD1BB5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F90532-329F-4BC9-A622-3A46D7AF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29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89D3F-F97C-4369-8CC9-5C36ADB8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5A3881-D371-4DBB-92CB-2132561D6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FE2AE3-EA23-4CC6-9212-97D63C8C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A50FC5-F6C6-42FF-8C49-269C85CA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773B11-F602-43FA-A798-897F5AFD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303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88CD3-784A-4B27-94E7-6DDA110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32650-04FB-4E18-9E91-D61DBC7A7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3C0F698-CB7F-430A-8EB8-95886890E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F915F40-6A25-4D99-BE71-84919660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0DD717-5DE4-4510-A04A-39435AAF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DDF0F30-ABAF-4C17-BF22-71A896CD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02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5CEFB-1230-41D3-BB80-E5E96B68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4BA086-2639-4582-9FC6-ED50C2554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93194EB-75BC-4B4C-92C3-3CEEFC503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96A7485-BFF2-433B-ABD2-52B70189F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802E467-5B46-4CDC-A9C0-FD7DA0001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53F5E67-01C5-4315-9BAD-28BA3745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2BCC7FE-C074-413D-8D26-65FEAF70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B66ED48-7DAA-4017-A07F-FCA11C5E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86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566C2-310B-44B2-BD28-195FEB40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9F8FF3E-73AE-4617-98D6-B474ACF3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159E9B7-B1CD-4E99-A724-4B7C61B1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ED2440-A619-4B32-A952-5DFC7EE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814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8436AD2-5912-4339-8160-B36D99D0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1609CF2-1965-4996-8134-EE51A935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DC1E4D-8B3F-4D62-9932-C79913B2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739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8C5CC-4122-4DC5-8A4C-9D7D1E6A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796745-69B5-46D7-B2EC-083B4AD04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0D7CAA-7B47-488D-837F-937904968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879DA4-19DC-49E7-A99F-A27E6866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3263B5-DD07-44D4-B7E0-979B5B3D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3F2938-568B-42B8-8BA8-7261485B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17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E57D-474E-4A8C-99F5-CC9EB473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00137A2-C95F-4F47-8F34-ABFA15716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D49C17-FF0F-4312-89A9-648E9E8CA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CDA9E5-4D3B-4EE4-8F9B-5B4260C5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9E0271-F18F-492E-910E-67864A03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15745F2-A9B9-46A7-95EA-2A56F09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415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83D2D79-E906-4D1D-8B6B-06BA4CE8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9AF9EF-27D7-4504-894E-5DBD3E5CC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BEEF8A-DFBA-4157-BA57-9F4FB7D83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D7FD4-58B4-4230-8324-229F660AE7BF}" type="datetimeFigureOut">
              <a:rPr lang="nl-BE" smtClean="0"/>
              <a:t>13/12/2022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1EBDFE-974B-4E30-8C69-9B660FC99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E7A0AC-FAC7-455A-A118-8212A35E0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9F6C-A185-4B60-977C-6D8E4036E5D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36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/>
          <a:p>
            <a:pPr rtl="0"/>
            <a:r>
              <a:rPr lang="nl-NL" dirty="0"/>
              <a:t>CASE</a:t>
            </a:r>
          </a:p>
        </p:txBody>
      </p:sp>
      <p:sp>
        <p:nvSpPr>
          <p:cNvPr id="81" name="Subtitel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/>
          <a:p>
            <a:pPr rtl="0"/>
            <a:r>
              <a:rPr lang="nl-NL" dirty="0"/>
              <a:t>Sandro </a:t>
            </a:r>
            <a:r>
              <a:rPr lang="nl-NL" dirty="0" err="1"/>
              <a:t>Orsi</a:t>
            </a:r>
            <a:endParaRPr lang="nl-NL" dirty="0"/>
          </a:p>
          <a:p>
            <a:pPr rtl="0"/>
            <a:r>
              <a:rPr lang="nl-NL" dirty="0"/>
              <a:t>Jasmina Kalaai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37210FD-5634-49A6-9991-7B38108A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88" y="1278174"/>
            <a:ext cx="4579668" cy="55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5E816-1FCA-49A1-B77E-7CBC300F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>
                <a:solidFill>
                  <a:srgbClr val="2D7989"/>
                </a:solidFill>
              </a:rPr>
              <a:t>Onze aanpak</a:t>
            </a:r>
            <a:endParaRPr lang="nl-BE" sz="4000" dirty="0">
              <a:solidFill>
                <a:srgbClr val="2D7989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EE9B29-D406-416A-B446-048B12B92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8564"/>
            <a:ext cx="3932237" cy="3520424"/>
          </a:xfrm>
        </p:spPr>
        <p:txBody>
          <a:bodyPr/>
          <a:lstStyle/>
          <a:p>
            <a:pPr rtl="0"/>
            <a:r>
              <a:rPr lang="nl-NL" dirty="0"/>
              <a:t>Design op papier</a:t>
            </a:r>
          </a:p>
          <a:p>
            <a:pPr rtl="0"/>
            <a:r>
              <a:rPr lang="nl-NL" dirty="0" err="1"/>
              <a:t>Wireframe</a:t>
            </a:r>
            <a:endParaRPr lang="nl-NL" dirty="0"/>
          </a:p>
          <a:p>
            <a:pPr rtl="0"/>
            <a:r>
              <a:rPr lang="nl-NL" dirty="0"/>
              <a:t>Codering: </a:t>
            </a:r>
          </a:p>
          <a:p>
            <a:pPr rtl="0"/>
            <a:r>
              <a:rPr lang="nl-NL" dirty="0"/>
              <a:t>- HTML/CSS</a:t>
            </a:r>
          </a:p>
          <a:p>
            <a:pPr rtl="0"/>
            <a:r>
              <a:rPr lang="nl-NL" dirty="0"/>
              <a:t>- </a:t>
            </a:r>
            <a:r>
              <a:rPr lang="nl-NL" dirty="0" err="1"/>
              <a:t>JavaScript</a:t>
            </a:r>
            <a:endParaRPr lang="nl-NL" dirty="0"/>
          </a:p>
          <a:p>
            <a:pPr rtl="0"/>
            <a:r>
              <a:rPr lang="nl-NL" dirty="0"/>
              <a:t>Presentatie</a:t>
            </a:r>
          </a:p>
          <a:p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78D126B-EF12-4811-9CE1-4F8DDB631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9"/>
          <a:stretch/>
        </p:blipFill>
        <p:spPr>
          <a:xfrm>
            <a:off x="4167739" y="1135782"/>
            <a:ext cx="7603958" cy="41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A90AC-A4D9-4E36-B299-7530EC34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2D7989"/>
                </a:solidFill>
              </a:rPr>
              <a:t>Design op papier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B0EF04-B853-4237-B08B-92EC29083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314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382406B5-EF01-4995-8869-BBE04E90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65" y="1620288"/>
            <a:ext cx="6760531" cy="4840353"/>
          </a:xfr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47E305B0-5ED9-40B9-98E4-D00D274AA535}"/>
              </a:ext>
            </a:extLst>
          </p:cNvPr>
          <p:cNvSpPr txBox="1"/>
          <p:nvPr/>
        </p:nvSpPr>
        <p:spPr>
          <a:xfrm>
            <a:off x="1122559" y="162028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Header</a:t>
            </a:r>
            <a:endParaRPr lang="nl-BE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2051095-6F42-403B-B129-F2D49A1BF87A}"/>
              </a:ext>
            </a:extLst>
          </p:cNvPr>
          <p:cNvSpPr txBox="1"/>
          <p:nvPr/>
        </p:nvSpPr>
        <p:spPr>
          <a:xfrm>
            <a:off x="1199562" y="505304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Footer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256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3743-60CD-4604-9DCF-95881774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rgbClr val="2D7989"/>
                </a:solidFill>
              </a:rPr>
              <a:t>Wireframe</a:t>
            </a:r>
            <a:endParaRPr lang="nl-BE" dirty="0">
              <a:solidFill>
                <a:srgbClr val="2D7989"/>
              </a:solidFill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D41A9D5-A6B7-479D-AFB4-740737AFE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3" y="1690687"/>
            <a:ext cx="2871643" cy="4351337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F61E9EC-02DD-4836-960F-18CA920B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13" y="1690687"/>
            <a:ext cx="2871643" cy="435133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D99E797-6835-45E1-A77C-63157A616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13" y="1690687"/>
            <a:ext cx="2792234" cy="433571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7B53782-F979-43D7-8CA1-BD4977F7D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77" y="2385022"/>
            <a:ext cx="2220076" cy="311581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867F7AEE-8793-4474-A4CF-2DA7366716A9}"/>
              </a:ext>
            </a:extLst>
          </p:cNvPr>
          <p:cNvSpPr txBox="1"/>
          <p:nvPr/>
        </p:nvSpPr>
        <p:spPr>
          <a:xfrm>
            <a:off x="1287435" y="133192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Home</a:t>
            </a:r>
            <a:endParaRPr lang="nl-BE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1A6B23A-8F82-4009-9F11-EE6EBABC791A}"/>
              </a:ext>
            </a:extLst>
          </p:cNvPr>
          <p:cNvSpPr txBox="1"/>
          <p:nvPr/>
        </p:nvSpPr>
        <p:spPr>
          <a:xfrm>
            <a:off x="4468635" y="132135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2D7989"/>
                </a:solidFill>
              </a:rPr>
              <a:t>Flavours</a:t>
            </a:r>
            <a:endParaRPr lang="nl-BE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AE06E15C-91E8-4AA9-BF13-8691F392D8AE}"/>
              </a:ext>
            </a:extLst>
          </p:cNvPr>
          <p:cNvSpPr txBox="1"/>
          <p:nvPr/>
        </p:nvSpPr>
        <p:spPr>
          <a:xfrm>
            <a:off x="7649835" y="132135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Verhuur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189E95F-07A1-4746-90C9-82F24A6656A3}"/>
              </a:ext>
            </a:extLst>
          </p:cNvPr>
          <p:cNvSpPr txBox="1"/>
          <p:nvPr/>
        </p:nvSpPr>
        <p:spPr>
          <a:xfrm>
            <a:off x="10348483" y="1357163"/>
            <a:ext cx="224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2D7989"/>
                </a:solidFill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38767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2D7989"/>
                </a:solidFill>
              </a:rPr>
              <a:t>Codering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134230-B221-43DA-B14F-066B695E1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>
                <a:solidFill>
                  <a:srgbClr val="2D7989"/>
                </a:solidFill>
              </a:rPr>
              <a:t>HTML/CSS</a:t>
            </a:r>
          </a:p>
          <a:p>
            <a:pPr lvl="1"/>
            <a:r>
              <a:rPr lang="nl-NL" dirty="0">
                <a:solidFill>
                  <a:srgbClr val="2D7989"/>
                </a:solidFill>
              </a:rPr>
              <a:t>Pagina’s en CSS</a:t>
            </a:r>
          </a:p>
          <a:p>
            <a:pPr lvl="1"/>
            <a:endParaRPr lang="nl-NL" dirty="0">
              <a:solidFill>
                <a:srgbClr val="2D7989"/>
              </a:solidFill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C37F67E6-518B-4C66-A054-05AA1DF3A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049" y="386571"/>
            <a:ext cx="3699622" cy="6106304"/>
          </a:xfrm>
        </p:spPr>
      </p:pic>
    </p:spTree>
    <p:extLst>
      <p:ext uri="{BB962C8B-B14F-4D97-AF65-F5344CB8AC3E}">
        <p14:creationId xmlns:p14="http://schemas.microsoft.com/office/powerpoint/2010/main" val="55892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5A952-072C-4413-A091-FC3BA9EE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2D7989"/>
                </a:solidFill>
              </a:rPr>
              <a:t>Codering</a:t>
            </a:r>
            <a:endParaRPr lang="nl-BE" dirty="0">
              <a:solidFill>
                <a:srgbClr val="2D7989"/>
              </a:solidFill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134230-B221-43DA-B14F-066B695E1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>
                <a:solidFill>
                  <a:srgbClr val="2D7989"/>
                </a:solidFill>
              </a:rPr>
              <a:t>JavaScript</a:t>
            </a:r>
            <a:endParaRPr lang="nl-NL" dirty="0">
              <a:solidFill>
                <a:srgbClr val="2D7989"/>
              </a:solidFill>
            </a:endParaRPr>
          </a:p>
          <a:p>
            <a:pPr lvl="1"/>
            <a:endParaRPr lang="nl-NL" dirty="0">
              <a:solidFill>
                <a:srgbClr val="2D7989"/>
              </a:solidFill>
            </a:endParaRP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8D0E29C-7AF0-4E20-ABD1-4685992AC3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nl-BE" dirty="0">
              <a:solidFill>
                <a:srgbClr val="2D7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5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71606-C566-4504-AE7B-EA7A0689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Contact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F09F77-0322-4A0F-AF21-D2DAD34A7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661432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3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C4EEF2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43</Words>
  <Application>Microsoft Office PowerPoint</Application>
  <PresentationFormat>Breedbeeld</PresentationFormat>
  <Paragraphs>27</Paragraphs>
  <Slides>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Kantoorthema</vt:lpstr>
      <vt:lpstr>CASE</vt:lpstr>
      <vt:lpstr>Onze aanpak</vt:lpstr>
      <vt:lpstr>Design op papier</vt:lpstr>
      <vt:lpstr>Wireframe</vt:lpstr>
      <vt:lpstr>Wireframe</vt:lpstr>
      <vt:lpstr>Codering</vt:lpstr>
      <vt:lpstr>Codering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</dc:title>
  <dc:creator>jasmina kalaai</dc:creator>
  <cp:lastModifiedBy>jasmina kalaai</cp:lastModifiedBy>
  <cp:revision>1</cp:revision>
  <dcterms:created xsi:type="dcterms:W3CDTF">2022-12-13T11:03:52Z</dcterms:created>
  <dcterms:modified xsi:type="dcterms:W3CDTF">2022-12-13T12:51:17Z</dcterms:modified>
</cp:coreProperties>
</file>